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AF98F-51AE-4FC5-B88D-8511E495EE06}" type="datetimeFigureOut">
              <a:rPr lang="en-ZA" smtClean="0"/>
              <a:t>2019/12/13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00795-E247-4B88-8F9A-E5B004947F0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2497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AF98F-51AE-4FC5-B88D-8511E495EE06}" type="datetimeFigureOut">
              <a:rPr lang="en-ZA" smtClean="0"/>
              <a:t>2019/12/13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00795-E247-4B88-8F9A-E5B004947F0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18777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AF98F-51AE-4FC5-B88D-8511E495EE06}" type="datetimeFigureOut">
              <a:rPr lang="en-ZA" smtClean="0"/>
              <a:t>2019/12/13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00795-E247-4B88-8F9A-E5B004947F0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07893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AF98F-51AE-4FC5-B88D-8511E495EE06}" type="datetimeFigureOut">
              <a:rPr lang="en-ZA" smtClean="0"/>
              <a:t>2019/12/13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00795-E247-4B88-8F9A-E5B004947F0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66794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AF98F-51AE-4FC5-B88D-8511E495EE06}" type="datetimeFigureOut">
              <a:rPr lang="en-ZA" smtClean="0"/>
              <a:t>2019/12/13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00795-E247-4B88-8F9A-E5B004947F0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69087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AF98F-51AE-4FC5-B88D-8511E495EE06}" type="datetimeFigureOut">
              <a:rPr lang="en-ZA" smtClean="0"/>
              <a:t>2019/12/13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00795-E247-4B88-8F9A-E5B004947F0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53065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AF98F-51AE-4FC5-B88D-8511E495EE06}" type="datetimeFigureOut">
              <a:rPr lang="en-ZA" smtClean="0"/>
              <a:t>2019/12/13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00795-E247-4B88-8F9A-E5B004947F0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1416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AF98F-51AE-4FC5-B88D-8511E495EE06}" type="datetimeFigureOut">
              <a:rPr lang="en-ZA" smtClean="0"/>
              <a:t>2019/12/13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00795-E247-4B88-8F9A-E5B004947F0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00674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AF98F-51AE-4FC5-B88D-8511E495EE06}" type="datetimeFigureOut">
              <a:rPr lang="en-ZA" smtClean="0"/>
              <a:t>2019/12/13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00795-E247-4B88-8F9A-E5B004947F0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47891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AF98F-51AE-4FC5-B88D-8511E495EE06}" type="datetimeFigureOut">
              <a:rPr lang="en-ZA" smtClean="0"/>
              <a:t>2019/12/13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00795-E247-4B88-8F9A-E5B004947F0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1447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AF98F-51AE-4FC5-B88D-8511E495EE06}" type="datetimeFigureOut">
              <a:rPr lang="en-ZA" smtClean="0"/>
              <a:t>2019/12/13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00795-E247-4B88-8F9A-E5B004947F0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1286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AF98F-51AE-4FC5-B88D-8511E495EE06}" type="datetimeFigureOut">
              <a:rPr lang="en-ZA" smtClean="0"/>
              <a:t>2019/12/13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00795-E247-4B88-8F9A-E5B004947F0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55344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 smtClean="0"/>
              <a:t>New Invoice Workflow</a:t>
            </a: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Z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776" y="3724093"/>
            <a:ext cx="10058400" cy="2292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399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Select Stakeholder/Client</a:t>
            </a:r>
            <a:endParaRPr lang="en-Z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784335"/>
            <a:ext cx="10515600" cy="2433917"/>
          </a:xfrm>
        </p:spPr>
      </p:pic>
    </p:spTree>
    <p:extLst>
      <p:ext uri="{BB962C8B-B14F-4D97-AF65-F5344CB8AC3E}">
        <p14:creationId xmlns:p14="http://schemas.microsoft.com/office/powerpoint/2010/main" val="3105190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Add Services</a:t>
            </a:r>
            <a:endParaRPr lang="en-Z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7544" y="1825625"/>
            <a:ext cx="9256911" cy="4351338"/>
          </a:xfrm>
        </p:spPr>
      </p:pic>
    </p:spTree>
    <p:extLst>
      <p:ext uri="{BB962C8B-B14F-4D97-AF65-F5344CB8AC3E}">
        <p14:creationId xmlns:p14="http://schemas.microsoft.com/office/powerpoint/2010/main" val="2815308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Add Inventory</a:t>
            </a:r>
            <a:endParaRPr lang="en-Z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8885" y="1825625"/>
            <a:ext cx="9634229" cy="4351338"/>
          </a:xfrm>
        </p:spPr>
      </p:pic>
    </p:spTree>
    <p:extLst>
      <p:ext uri="{BB962C8B-B14F-4D97-AF65-F5344CB8AC3E}">
        <p14:creationId xmlns:p14="http://schemas.microsoft.com/office/powerpoint/2010/main" val="2200271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Set Recurring, Enter Order # and Date</a:t>
            </a:r>
            <a:endParaRPr lang="en-Z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2856" y="1825625"/>
            <a:ext cx="9386287" cy="4351338"/>
          </a:xfrm>
        </p:spPr>
      </p:pic>
    </p:spTree>
    <p:extLst>
      <p:ext uri="{BB962C8B-B14F-4D97-AF65-F5344CB8AC3E}">
        <p14:creationId xmlns:p14="http://schemas.microsoft.com/office/powerpoint/2010/main" val="3146580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Preview and Print/Email Invoice</a:t>
            </a:r>
            <a:endParaRPr lang="en-Z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4427" y="1825625"/>
            <a:ext cx="8943145" cy="4351338"/>
          </a:xfrm>
        </p:spPr>
      </p:pic>
    </p:spTree>
    <p:extLst>
      <p:ext uri="{BB962C8B-B14F-4D97-AF65-F5344CB8AC3E}">
        <p14:creationId xmlns:p14="http://schemas.microsoft.com/office/powerpoint/2010/main" val="2727868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New Invoice Workflow</vt:lpstr>
      <vt:lpstr>Select Stakeholder/Client</vt:lpstr>
      <vt:lpstr>Add Services</vt:lpstr>
      <vt:lpstr>Add Inventory</vt:lpstr>
      <vt:lpstr>Set Recurring, Enter Order # and Date</vt:lpstr>
      <vt:lpstr>Preview and Print/Email Invoice</vt:lpstr>
    </vt:vector>
  </TitlesOfParts>
  <Company>HP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Invoice Workflow</dc:title>
  <dc:creator>hp</dc:creator>
  <cp:lastModifiedBy>hp</cp:lastModifiedBy>
  <cp:revision>1</cp:revision>
  <dcterms:created xsi:type="dcterms:W3CDTF">2019-12-13T06:32:32Z</dcterms:created>
  <dcterms:modified xsi:type="dcterms:W3CDTF">2019-12-13T06:32:39Z</dcterms:modified>
</cp:coreProperties>
</file>